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2" r:id="rId6"/>
    <p:sldId id="274" r:id="rId7"/>
    <p:sldId id="269" r:id="rId8"/>
    <p:sldId id="260" r:id="rId9"/>
    <p:sldId id="273" r:id="rId10"/>
    <p:sldId id="265" r:id="rId11"/>
    <p:sldId id="270" r:id="rId12"/>
    <p:sldId id="271" r:id="rId13"/>
    <p:sldId id="275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1" autoAdjust="0"/>
    <p:restoredTop sz="94624" autoAdjust="0"/>
  </p:normalViewPr>
  <p:slideViewPr>
    <p:cSldViewPr>
      <p:cViewPr varScale="1">
        <p:scale>
          <a:sx n="73" d="100"/>
          <a:sy n="73" d="100"/>
        </p:scale>
        <p:origin x="3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CDDAF-F601-42BE-B582-9807E69255AD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9B109-88D5-4598-A1C1-71E24394E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39B109-88D5-4598-A1C1-71E24394E08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E38FF-5339-48E7-B6A1-995F1A407B89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A8F3C-10DF-4E0F-8C9A-5CEBAB99A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714620"/>
            <a:ext cx="8229600" cy="1828800"/>
          </a:xfrm>
          <a:noFill/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ru-RU" sz="32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     Тема №8</a:t>
            </a:r>
            <a:br>
              <a:rPr lang="ru-RU" sz="32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«Управление качеством строительных    процессов в строительных организациях»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14480" y="642918"/>
            <a:ext cx="5643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№13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714488"/>
            <a:ext cx="8143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«Управление качеством строительных    процессов в строительных организациях»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ДЭУ-25 ПТО 1\Desktop\v-krasnodare-pogib-stroitel-upav-s-kryshi-9-etazha_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143248"/>
            <a:ext cx="4286280" cy="241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Рабочий стол\86718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7"/>
            <a:ext cx="2143140" cy="3210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57554" y="2071679"/>
            <a:ext cx="54292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совокупность свойств продукции, обусловливающих её пригодность удовлетворять определённые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потребности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соответствии с её назначением.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Проблема качества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является важнейшим фактором повышения уровня жизни, экономической, социальной и экологической безопасности. </a:t>
            </a:r>
          </a:p>
          <a:p>
            <a:pPr indent="457200"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01090" y="62865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1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D:\Рабочий стол\139144559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428604"/>
            <a:ext cx="4371398" cy="2911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714884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Специалист по качеству в строительной фирме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полноправный работник управляющего звена. Он должен владеть методами статистики, методикой стандартизации, основами управления строительным производством, маркетингом, основами бухгалтерского учета и отчетности, обладать запасами экономических знаний.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2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709160"/>
          </a:xfrm>
        </p:spPr>
        <p:txBody>
          <a:bodyPr>
            <a:normAutofit fontScale="77500" lnSpcReduction="20000"/>
          </a:bodyPr>
          <a:lstStyle/>
          <a:p>
            <a:pPr indent="450000" algn="just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Возрастание технической и технологической сложности объектов строительства, а также растущая интернационализация строительного производства, приводящая к использованию в процессе строительства технического персонала, строительных материалов и оборудования из различных стран и регионов, возросшие объемы работ, рост количества специализированных работ предъявляют повышенные требования к системе управления качеством, которая должна отвечать интересам всех участников строительного контракта. Перечисленные факторы явились главной причиной разработки 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международного стандарта управления качеством для объектов гражданского строительства 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Standart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Civil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Works</a:t>
            </a:r>
            <a:r>
              <a:rPr lang="ru-RU" sz="31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3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429684" cy="1214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Рассмотрение этапов формирования качества позволяет выделить такие понятия уровня качества конечной продукции строительства, как “</a:t>
            </a:r>
            <a:r>
              <a:rPr lang="ru-RU" sz="22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нормативный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”, “</a:t>
            </a:r>
            <a:r>
              <a:rPr lang="ru-RU" sz="22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фактический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” и “</a:t>
            </a:r>
            <a:r>
              <a:rPr lang="ru-RU" sz="22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эксплуатационный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714348" y="1785926"/>
            <a:ext cx="2300293" cy="128588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Установление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уровня качества строительной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продукции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предпроектная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стадия)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3214678" y="1790700"/>
            <a:ext cx="1693851" cy="10826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Проведение научно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исследовательских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работ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5357791" y="1393824"/>
            <a:ext cx="1624013" cy="1106481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Разработка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нормативной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документации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(ГОСТ,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СНиП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ТУ и т. д.)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714348" y="3359150"/>
            <a:ext cx="2209806" cy="128429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Обеспечение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уровня качества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строительной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продукции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(производственная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стадия)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3103541" y="3359150"/>
            <a:ext cx="1173163" cy="10826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Проектирова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ние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4429124" y="3357562"/>
            <a:ext cx="1549402" cy="128588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Изготовление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материалов,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деталей,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конструкций,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изделий,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оборудования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6215074" y="3429000"/>
            <a:ext cx="1285884" cy="10826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Производство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СМР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714348" y="4927600"/>
            <a:ext cx="2571756" cy="121604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Поддержание уровня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качества строительной продукции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послепроизводственная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стадия)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3554391" y="4927600"/>
            <a:ext cx="1624013" cy="9921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Законченный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строительством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объект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5448279" y="4927600"/>
            <a:ext cx="1263650" cy="9921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Эксплуатация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Times New Roman" pitchFamily="18" charset="0"/>
                <a:cs typeface="Arial" pitchFamily="34" charset="0"/>
              </a:rPr>
              <a:t>объекта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714348" y="6286520"/>
            <a:ext cx="7929618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формирования  качества строительной продукции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3014641" y="2368550"/>
            <a:ext cx="2698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2924154" y="3937000"/>
            <a:ext cx="180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4276704" y="3937000"/>
            <a:ext cx="180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6000760" y="3929066"/>
            <a:ext cx="180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5178404" y="2079625"/>
            <a:ext cx="180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3284516" y="5413375"/>
            <a:ext cx="271463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5178404" y="5413375"/>
            <a:ext cx="2714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4367191" y="4729163"/>
            <a:ext cx="0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6349979" y="3143250"/>
            <a:ext cx="1587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4005241" y="1196975"/>
            <a:ext cx="1588" cy="541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5178404" y="2079625"/>
            <a:ext cx="0" cy="1809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4906941" y="2278063"/>
            <a:ext cx="2714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3644879" y="3160713"/>
            <a:ext cx="1587" cy="1809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5087916" y="3160713"/>
            <a:ext cx="0" cy="1809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3644879" y="3160713"/>
            <a:ext cx="2706687" cy="15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5989616" y="2476500"/>
            <a:ext cx="0" cy="6318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6349979" y="4530725"/>
            <a:ext cx="1587" cy="1809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4367191" y="4729163"/>
            <a:ext cx="19843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6710340" y="5357826"/>
            <a:ext cx="933494" cy="55549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7643833" y="1142984"/>
            <a:ext cx="45719" cy="4232289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4" name="Line 2"/>
          <p:cNvSpPr>
            <a:spLocks noChangeShapeType="1"/>
          </p:cNvSpPr>
          <p:nvPr/>
        </p:nvSpPr>
        <p:spPr bwMode="auto">
          <a:xfrm flipH="1">
            <a:off x="4005240" y="1142984"/>
            <a:ext cx="3710031" cy="53991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4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98903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Уровни качества: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5054617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Нормативный уровень качества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определяется требованиями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ГОСТов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СН, ТУ и других нормативных документов и этот уровень должен быть общественно необходимым.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Фактический уровень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это достигнутый уровень качества конечной продукции строительства на стадиях проектирования и осуществления проекта. Он характеризует уровень качества проекта, качество работы строителей.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Эксплуатационный уровень качества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проявляется и поддерживается в процессе эксплуатации законченных строительством объектов.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5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Рабочий стол\m357d71f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928926" y="6215082"/>
            <a:ext cx="2643206" cy="6429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6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250710" cy="3714776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Требования к системе управления качеством разделяются на две группы: 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базовые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специфические.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i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Базовые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включают следующие элементы: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гарантию качества;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программу контроля;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организацию;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документы по обеспечению качества. 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images (1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4377" y="3857628"/>
            <a:ext cx="3730085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7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428605"/>
            <a:ext cx="8429684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>
              <a:lnSpc>
                <a:spcPct val="110000"/>
              </a:lnSpc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Специфические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включают: </a:t>
            </a:r>
          </a:p>
          <a:p>
            <a:pPr indent="4500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управление проектированием; </a:t>
            </a:r>
          </a:p>
          <a:p>
            <a:pPr indent="4500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контроль документации; </a:t>
            </a:r>
          </a:p>
          <a:p>
            <a:pPr indent="4500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снабжение; </a:t>
            </a:r>
          </a:p>
          <a:p>
            <a:pPr indent="4500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приборы для измерения и контроля; </a:t>
            </a:r>
          </a:p>
          <a:p>
            <a:pPr indent="4500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контроль и тестирование;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внутреннюю инспекцию;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инспекцию на завершающем этапе;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хранение и контроль;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изготовление и строительство;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складирование;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регистрацию качества;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вопросы несоответствия;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вопросы обеспечения заказчиком; </a:t>
            </a:r>
          </a:p>
          <a:p>
            <a:pPr indent="450000"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ревизию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8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071810"/>
            <a:ext cx="7500990" cy="30003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Нормативной базой системы обеспечения качества является комплект стандартов </a:t>
            </a:r>
            <a:r>
              <a:rPr lang="ru-RU" sz="2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ИСО серии 9000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основным рабочим документом - </a:t>
            </a:r>
            <a:r>
              <a:rPr lang="ru-RU" sz="2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 мероприятий по обеспечению качества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который составляется на весь период строительства. На производственных участках ежемесячно производится анализ состояния дел по качеству строительства с упором на вскрытие причин возникновения брака и переделок.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3" name="Picture 2" descr="C:\Users\User\Desktop\242489_stro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28604"/>
            <a:ext cx="4572032" cy="2153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643966" y="62865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9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настоящее время Международной организацией по стандартизации разработано 17 международных стандартов ИСО по управлению качеством: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153400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1. ИСО 9000-1:1994 - Стандарты по управлению качеством и обеспечению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1: Руководящие указания по выбору и применению.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ИСО 9000-2:1993 - Стандарты по управлению качеством и обеспечению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2: Общие руководящие указания по выбору и применению стандартов ИСО 9001,ИСО 9002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ИСО 9000-3:1991 - Стандарты по управлению качеством и обеспечению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3: Руководящие указания по применению стандарта ИСО 9001 к разработке, по ставке и техническому обслуживанию программного обеспечения.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4.ИСО 9000-4:1993 - Стандарты по управлению качеством и обеспечению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4: Руководство по управлению программой обеспечения надежности.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ИСО 9001:1994 -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Модель для обеспечения качества при проектировании, разработке производстве, монтаже о обслуживании. </a:t>
            </a:r>
          </a:p>
          <a:p>
            <a:pPr>
              <a:buNone/>
            </a:pP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6.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Модель для обеспечения качества при разработке, производстве, монтаже и обслуживании.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7. ИСО 9003:1994 -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Модель для обеспечения качества при контроле и испытаниях готовой продукции.</a:t>
            </a:r>
            <a:endParaRPr lang="ru-RU" sz="1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528" y="628652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10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153400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8. ИСО 9003:1994 - Управление качеством и элементы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2: Руководящие указания по услугам.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9. ИСО 9004-3:1993 - Управление качеством и элементы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3: Руководящие указания по перерабатываемым материалам.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10. ИСО 9004-4:1993 - Управление качеством и элементы системы качества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4: Руководящие указания по улучшению качества.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11. Руководящие указания по проверке систем качества.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1: Проверка.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12. ИСО 10011-2:1991 - Руководящие указания по проверке систем качества.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2: Квалификационные критерии для экспертов-аудитов по проверке систем качества.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13.ИСО 10011-3:1991 - Руководящие указания по проверке систем качества.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3: Руководство программой проверок. 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14. ИСО 10012-1:1992  - Требования характеризующие качество измерительного оборудования 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Часть 1: Системы подтверждения метрологической пригодности измерительного оборудования.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15. Руководящие указания по разработке руководств о качеству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16. Руководящие указания по выбору статистических методов при стандартизации и разработке технических требований</a:t>
            </a:r>
            <a:b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17. Статистические методы</a:t>
            </a:r>
            <a:endParaRPr lang="ru-RU" sz="1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01090" y="6286520"/>
            <a:ext cx="406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11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429000"/>
            <a:ext cx="8229600" cy="30003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Проблема качества строительства решается совокупно по 2 основным направлениям: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Совершенствования государственных методов воздействия.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функционирования негосударственных форм контроля и надзора.</a:t>
            </a:r>
            <a:endParaRPr lang="ru-RU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21341" t="17421" r="22025" b="18367"/>
          <a:stretch>
            <a:fillRect/>
          </a:stretch>
        </p:blipFill>
        <p:spPr bwMode="auto">
          <a:xfrm>
            <a:off x="2428860" y="285728"/>
            <a:ext cx="4797995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528" y="628652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12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Рабочий стол\0015-015-Spasibo-za-vnim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928670"/>
            <a:ext cx="6357982" cy="4768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518</Words>
  <Application>Microsoft Office PowerPoint</Application>
  <PresentationFormat>Экран (4:3)</PresentationFormat>
  <Paragraphs>95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Times New Roman CYR</vt:lpstr>
      <vt:lpstr>Тема Office</vt:lpstr>
      <vt:lpstr>                            Тема №8     «Управление качеством строительных    процессов в строительных организациях»  </vt:lpstr>
      <vt:lpstr>Презентация PowerPoint</vt:lpstr>
      <vt:lpstr>Специалист по качеству в строительной фирме - это полноправный работник управляющего звена. Он должен владеть методами статистики, методикой стандартизации, основами управления строительным производством, маркетингом, основами бухгалтерского учета и отчетности, обладать запасами экономических знаний. </vt:lpstr>
      <vt:lpstr>Презентация PowerPoint</vt:lpstr>
      <vt:lpstr>Рассмотрение этапов формирования качества позволяет выделить такие понятия уровня качества конечной продукции строительства, как “нормативный”, “фактический” и “эксплуатационный”  </vt:lpstr>
      <vt:lpstr>Уровни качества:</vt:lpstr>
      <vt:lpstr>Презентация PowerPoint</vt:lpstr>
      <vt:lpstr>Презентация PowerPoint</vt:lpstr>
      <vt:lpstr>Презентация PowerPoint</vt:lpstr>
      <vt:lpstr> Нормативной базой системы обеспечения качества является комплект стандартов ИСО серии 9000, а основным рабочим документом - план мероприятий по обеспечению качества, который составляется на весь период строительства. На производственных участках ежемесячно производится анализ состояния дел по качеству строительства с упором на вскрытие причин возникновения брака и переделок. </vt:lpstr>
      <vt:lpstr>В настоящее время Международной организацией по стандартизации разработано 17 международных стандартов ИСО по управлению качеством: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№8  «Управление качеством строительных процессов в строительных организациях»</dc:title>
  <dc:creator>Пользователь</dc:creator>
  <cp:lastModifiedBy>RePack by Diakov</cp:lastModifiedBy>
  <cp:revision>44</cp:revision>
  <dcterms:created xsi:type="dcterms:W3CDTF">2016-09-27T17:09:27Z</dcterms:created>
  <dcterms:modified xsi:type="dcterms:W3CDTF">2020-11-13T06:16:08Z</dcterms:modified>
</cp:coreProperties>
</file>